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91" r:id="rId9"/>
    <p:sldId id="260" r:id="rId10"/>
    <p:sldId id="284" r:id="rId11"/>
    <p:sldId id="261" r:id="rId12"/>
    <p:sldId id="285" r:id="rId13"/>
    <p:sldId id="286" r:id="rId14"/>
    <p:sldId id="287" r:id="rId15"/>
    <p:sldId id="288" r:id="rId16"/>
    <p:sldId id="289" r:id="rId17"/>
    <p:sldId id="290" r:id="rId18"/>
    <p:sldId id="293" r:id="rId19"/>
    <p:sldId id="292" r:id="rId20"/>
    <p:sldId id="295" r:id="rId21"/>
    <p:sldId id="296" r:id="rId22"/>
    <p:sldId id="297" r:id="rId23"/>
    <p:sldId id="299" r:id="rId24"/>
    <p:sldId id="298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5" r:id="rId40"/>
    <p:sldId id="265" r:id="rId41"/>
    <p:sldId id="317" r:id="rId42"/>
    <p:sldId id="316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30" r:id="rId55"/>
    <p:sldId id="331" r:id="rId56"/>
    <p:sldId id="283" r:id="rId57"/>
  </p:sldIdLst>
  <p:sldSz cx="24384000" cy="13716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 panose="020B0604020202020204"/>
        <a:ea typeface="等线" panose="02010600030101010101" charset="-122"/>
      </a:defRPr>
    </a:lvl1pPr>
    <a:lvl2pPr marL="457200" lvl="1" algn="l" defTabSz="914400">
      <a:defRPr sz="1800" kern="1200">
        <a:solidFill>
          <a:schemeClr val="tx1"/>
        </a:solidFill>
        <a:latin typeface="Arial" panose="020B0604020202020204"/>
        <a:ea typeface="等线" panose="02010600030101010101" charset="-122"/>
      </a:defRPr>
    </a:lvl2pPr>
    <a:lvl3pPr marL="914400" lvl="2" algn="l" defTabSz="914400">
      <a:defRPr sz="1800" kern="1200">
        <a:solidFill>
          <a:schemeClr val="tx1"/>
        </a:solidFill>
        <a:latin typeface="Arial" panose="020B0604020202020204"/>
        <a:ea typeface="等线" panose="02010600030101010101" charset="-122"/>
      </a:defRPr>
    </a:lvl3pPr>
    <a:lvl4pPr marL="1371600" lvl="3" algn="l" defTabSz="914400">
      <a:defRPr sz="1800" kern="1200">
        <a:solidFill>
          <a:schemeClr val="tx1"/>
        </a:solidFill>
        <a:latin typeface="Arial" panose="020B0604020202020204"/>
        <a:ea typeface="等线" panose="02010600030101010101" charset="-122"/>
      </a:defRPr>
    </a:lvl4pPr>
    <a:lvl5pPr marL="1828800" lvl="4" algn="l" defTabSz="914400">
      <a:defRPr sz="1800" kern="1200">
        <a:solidFill>
          <a:schemeClr val="tx1"/>
        </a:solidFill>
        <a:latin typeface="Arial" panose="020B0604020202020204"/>
        <a:ea typeface="等线" panose="02010600030101010101" charset="-122"/>
      </a:defRPr>
    </a:lvl5pPr>
    <a:lvl6pPr marL="2286000" lvl="5" algn="l" defTabSz="914400">
      <a:defRPr sz="1800" kern="1200">
        <a:solidFill>
          <a:schemeClr val="tx1"/>
        </a:solidFill>
        <a:latin typeface="Arial" panose="020B0604020202020204"/>
        <a:ea typeface="等线" panose="02010600030101010101" charset="-122"/>
      </a:defRPr>
    </a:lvl6pPr>
    <a:lvl7pPr marL="2743200" lvl="6" algn="l" defTabSz="914400">
      <a:defRPr sz="1800" kern="1200">
        <a:solidFill>
          <a:schemeClr val="tx1"/>
        </a:solidFill>
        <a:latin typeface="Arial" panose="020B0604020202020204"/>
        <a:ea typeface="等线" panose="02010600030101010101" charset="-122"/>
      </a:defRPr>
    </a:lvl7pPr>
    <a:lvl8pPr marL="3200400" lvl="7" algn="l" defTabSz="914400">
      <a:defRPr sz="1800" kern="1200">
        <a:solidFill>
          <a:schemeClr val="tx1"/>
        </a:solidFill>
        <a:latin typeface="Arial" panose="020B0604020202020204"/>
        <a:ea typeface="等线" panose="02010600030101010101" charset="-122"/>
      </a:defRPr>
    </a:lvl8pPr>
    <a:lvl9pPr marL="3657600" lvl="8" algn="l" defTabSz="914400">
      <a:defRPr sz="1800" kern="1200">
        <a:solidFill>
          <a:schemeClr val="tx1"/>
        </a:solidFill>
        <a:latin typeface="Arial" panose="020B0604020202020204"/>
        <a:ea typeface="等线" panose="02010600030101010101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7" d="100"/>
          <a:sy n="27" d="100"/>
        </p:scale>
        <p:origin x="573" y="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0" Type="http://schemas.openxmlformats.org/officeDocument/2006/relationships/tableStyles" Target="tableStyles.xml"/><Relationship Id="rId6" Type="http://schemas.openxmlformats.org/officeDocument/2006/relationships/slide" Target="slides/slide2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5" descr="图片包含 游戏机, 鸟, 白色  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2714624" y="8918758"/>
            <a:ext cx="19030950" cy="1215844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点击此处添加或编辑你的标题</a:t>
            </a:r>
            <a:endParaRPr lang="zh-CN" altLang="en-US" dirty="0"/>
          </a:p>
        </p:txBody>
      </p:sp>
      <p:sp>
        <p:nvSpPr>
          <p:cNvPr id="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17208" y="-12540"/>
            <a:ext cx="24383998" cy="8308286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图片占位符 23"/>
          <p:cNvSpPr>
            <a:spLocks noGrp="1"/>
          </p:cNvSpPr>
          <p:nvPr>
            <p:ph type="pic" sz="quarter" idx="12" hasCustomPrompt="1"/>
          </p:nvPr>
        </p:nvSpPr>
        <p:spPr>
          <a:xfrm>
            <a:off x="17208" y="-12542"/>
            <a:ext cx="24383998" cy="8308288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14624" y="10313118"/>
            <a:ext cx="19030950" cy="1215844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可在此处添加标题英文翻译或关键主题文字</a:t>
            </a:r>
            <a:endParaRPr lang="zh-CN" altLang="en-US" dirty="0"/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14" hasCustomPrompt="1"/>
          </p:nvPr>
        </p:nvSpPr>
        <p:spPr>
          <a:xfrm>
            <a:off x="9567448" y="2342036"/>
            <a:ext cx="5249102" cy="4028646"/>
          </a:xfrm>
        </p:spPr>
        <p:txBody>
          <a:bodyPr/>
          <a:lstStyle/>
          <a:p>
            <a:r>
              <a:rPr lang="zh-CN" altLang="en-US" dirty="0"/>
              <a:t>这里是</a:t>
            </a:r>
            <a:r>
              <a:rPr lang="en-US" altLang="zh-CN" dirty="0"/>
              <a:t>logo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5" descr="图片包含 游戏机, 鸟, 白色  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lvl="0" algn="ctr" defTabSz="914400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/>
          <a:ea typeface="等线 Light" panose="02010600030101010101" charset="-122"/>
        </a:defRPr>
      </a:lvl1pPr>
    </p:titleStyle>
    <p:bodyStyle>
      <a:lvl1pPr marL="342900" lvl="0" indent="-342900" algn="l" defTabSz="914400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1pPr>
      <a:lvl2pPr marL="742950" lvl="1" indent="-285750" algn="l" defTabSz="914400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2pPr>
      <a:lvl3pPr marL="1143000" lvl="2" indent="-228600" algn="l" defTabSz="914400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3pPr>
      <a:lvl4pPr marL="1600200" lvl="3" indent="-228600" algn="l" defTabSz="914400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4pPr>
      <a:lvl5pPr marL="2057400" lvl="4" indent="-228600" algn="l" defTabSz="914400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5pPr>
      <a:lvl6pPr marL="2514600" lvl="5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6pPr>
      <a:lvl7pPr marL="2971800" lvl="6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7pPr>
      <a:lvl8pPr marL="3429000" lvl="7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8pPr>
      <a:lvl9pPr marL="3886200" lvl="8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Arial" panose="020B0604020202020204"/>
          <a:ea typeface="等线" panose="02010600030101010101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27256-A68D-4297-9D7A-47088A452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2193B-BC09-43C4-A2B3-A9B5580B0A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4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5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0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1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4.pn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7.png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40.png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tags" Target="../tags/tag3.xml"/><Relationship Id="rId4" Type="http://schemas.openxmlformats.org/officeDocument/2006/relationships/image" Target="../media/image7.png"/><Relationship Id="rId3" Type="http://schemas.openxmlformats.org/officeDocument/2006/relationships/tags" Target="../tags/tag2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3.xml"/><Relationship Id="rId22" Type="http://schemas.openxmlformats.org/officeDocument/2006/relationships/tags" Target="../tags/tag12.xml"/><Relationship Id="rId21" Type="http://schemas.openxmlformats.org/officeDocument/2006/relationships/tags" Target="../tags/tag11.xml"/><Relationship Id="rId20" Type="http://schemas.openxmlformats.org/officeDocument/2006/relationships/tags" Target="../tags/tag10.xml"/><Relationship Id="rId2" Type="http://schemas.openxmlformats.org/officeDocument/2006/relationships/image" Target="../media/image6.png"/><Relationship Id="rId19" Type="http://schemas.openxmlformats.org/officeDocument/2006/relationships/tags" Target="../tags/tag9.xml"/><Relationship Id="rId18" Type="http://schemas.openxmlformats.org/officeDocument/2006/relationships/image" Target="../media/image13.png"/><Relationship Id="rId17" Type="http://schemas.openxmlformats.org/officeDocument/2006/relationships/tags" Target="../tags/tag8.xml"/><Relationship Id="rId16" Type="http://schemas.openxmlformats.org/officeDocument/2006/relationships/image" Target="../media/image4.png"/><Relationship Id="rId15" Type="http://schemas.openxmlformats.org/officeDocument/2006/relationships/image" Target="../media/image12.png"/><Relationship Id="rId14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9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52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4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59.png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7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70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71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74.png"/><Relationship Id="rId1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5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8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6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81.png"/><Relationship Id="rId1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image" Target="../media/image82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84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88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90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92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image" Target="../media/image94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96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92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7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image" Target="../media/image92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01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5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8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1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图片 7" descr="背景图案  描述已自动生成"/>
          <p:cNvPicPr>
            <a:picLocks noChangeAspect="1"/>
          </p:cNvPicPr>
          <p:nvPr/>
        </p:nvPicPr>
        <p:blipFill>
          <a:blip r:embed="rId1"/>
          <a:srcRect l="70436" t="39940" b="27376"/>
          <a:stretch>
            <a:fillRect/>
          </a:stretch>
        </p:blipFill>
        <p:spPr>
          <a:xfrm>
            <a:off x="-129540" y="0"/>
            <a:ext cx="24522430" cy="13718540"/>
          </a:xfrm>
          <a:prstGeom prst="rect">
            <a:avLst/>
          </a:prstGeom>
        </p:spPr>
      </p:pic>
      <p:sp>
        <p:nvSpPr>
          <p:cNvPr id="125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2714624" y="8685078"/>
            <a:ext cx="19030950" cy="1215844"/>
          </a:xfrm>
        </p:spPr>
        <p:txBody>
          <a:bodyPr>
            <a:normAutofit lnSpcReduction="20000"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7200" b="1" spc="120">
                <a:solidFill>
                  <a:srgbClr val="EEC88F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面向对象分析与设计</a:t>
            </a:r>
            <a:r>
              <a:rPr lang="en-US" sz="7200" b="1" spc="120">
                <a:solidFill>
                  <a:srgbClr val="EEC88F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sz="7200" b="1" spc="120">
                <a:solidFill>
                  <a:srgbClr val="EEC88F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界面原型设计</a:t>
            </a:r>
            <a:endParaRPr lang="zh-CN" sz="7200" b="1" spc="120">
              <a:solidFill>
                <a:srgbClr val="EEC88F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6" name="图片占位符 9" descr="/Users/zhaoyiming/Downloads/2023厦大ppt大赛素材-标志性事物/标志性建筑7.jpg标志性建筑7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-129540" y="0"/>
            <a:ext cx="24522430" cy="8204200"/>
          </a:xfrm>
          <a:ln>
            <a:noFill/>
          </a:ln>
        </p:spPr>
      </p:pic>
      <p:sp>
        <p:nvSpPr>
          <p:cNvPr id="127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2416674" y="13912980"/>
            <a:ext cx="19030950" cy="856060"/>
          </a:xfrm>
        </p:spPr>
        <p:txBody>
          <a:bodyPr>
            <a:normAutofit/>
          </a:bodyPr>
          <a:lstStyle/>
          <a:p>
            <a:pPr algn="dist">
              <a:lnSpc>
                <a:spcPct val="130000"/>
              </a:lnSpc>
            </a:pPr>
            <a:endParaRPr lang="zh-CN" altLang="en-US" sz="3200" b="1" spc="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8" name="文本框 19"/>
          <p:cNvSpPr txBox="1"/>
          <p:nvPr/>
        </p:nvSpPr>
        <p:spPr>
          <a:xfrm>
            <a:off x="2975428" y="10839932"/>
            <a:ext cx="18434050" cy="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2800" spc="100">
                <a:solidFill>
                  <a:srgbClr val="EEC88F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汇报小组：图灵基（</a:t>
            </a:r>
            <a:r>
              <a:rPr lang="en-US" sz="2800" spc="100">
                <a:solidFill>
                  <a:srgbClr val="EEC88F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2-7</a:t>
            </a:r>
            <a:r>
              <a:rPr lang="zh-CN" sz="2800" spc="100">
                <a:solidFill>
                  <a:srgbClr val="EEC88F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汇报时间：</a:t>
            </a:r>
            <a:r>
              <a:rPr lang="en-US" sz="2800" spc="100">
                <a:solidFill>
                  <a:srgbClr val="EEC88F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sz="2800" spc="100">
                <a:solidFill>
                  <a:srgbClr val="EEC88F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sz="2800" spc="100">
                <a:solidFill>
                  <a:srgbClr val="EEC88F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sz="2800" spc="100">
                <a:solidFill>
                  <a:srgbClr val="EEC88F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sz="2800" spc="100">
              <a:solidFill>
                <a:srgbClr val="EEC88F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9" name="直接连接符 20"/>
          <p:cNvCxnSpPr/>
          <p:nvPr/>
        </p:nvCxnSpPr>
        <p:spPr>
          <a:xfrm>
            <a:off x="4045864" y="10728616"/>
            <a:ext cx="16469170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图片 16" descr="图片包含 图示  描述已自动生成"/>
          <p:cNvPicPr>
            <a:picLocks noChangeAspect="1"/>
          </p:cNvPicPr>
          <p:nvPr/>
        </p:nvPicPr>
        <p:blipFill rotWithShape="1">
          <a:blip r:embed="rId3"/>
          <a:srcRect l="5222" t="67459" r="6526"/>
          <a:stretch>
            <a:fillRect/>
          </a:stretch>
        </p:blipFill>
        <p:spPr>
          <a:xfrm>
            <a:off x="1403350" y="11973560"/>
            <a:ext cx="21518880" cy="2352040"/>
          </a:xfrm>
          <a:prstGeom prst="rect">
            <a:avLst/>
          </a:prstGeom>
        </p:spPr>
      </p:pic>
      <p:pic>
        <p:nvPicPr>
          <p:cNvPr id="131" name="图片 1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054955" flipV="1">
            <a:off x="-3249412" y="3511368"/>
            <a:ext cx="8623300" cy="7951470"/>
          </a:xfrm>
          <a:prstGeom prst="rect">
            <a:avLst/>
          </a:prstGeom>
        </p:spPr>
      </p:pic>
      <p:pic>
        <p:nvPicPr>
          <p:cNvPr id="132" name="图片 4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94954" flipV="1">
            <a:off x="18767596" y="3396834"/>
            <a:ext cx="8623300" cy="79514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308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309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310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1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12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13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21184846" y="3275401"/>
            <a:ext cx="8623300" cy="7951470"/>
          </a:xfrm>
          <a:prstGeom prst="rect">
            <a:avLst/>
          </a:prstGeom>
        </p:spPr>
      </p:pic>
      <p:pic>
        <p:nvPicPr>
          <p:cNvPr id="314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186912" y="11931662"/>
            <a:ext cx="19114770" cy="2352040"/>
          </a:xfrm>
          <a:prstGeom prst="rect">
            <a:avLst/>
          </a:prstGeom>
        </p:spPr>
      </p:pic>
      <p:sp>
        <p:nvSpPr>
          <p:cNvPr id="315" name="文本框 5"/>
          <p:cNvSpPr txBox="1"/>
          <p:nvPr/>
        </p:nvSpPr>
        <p:spPr>
          <a:xfrm>
            <a:off x="285115" y="1609725"/>
            <a:ext cx="23865205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管理服务商</a:t>
            </a:r>
            <a:r>
              <a:rPr lang="en-US" alt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审核服务商变更</a:t>
            </a:r>
            <a:endParaRPr lang="zh-CN" altLang="en-US" sz="8800" b="1" i="0" u="none" strike="noStrike" dirty="0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6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631938" y="1951136"/>
            <a:ext cx="12052652" cy="11113646"/>
          </a:xfrm>
          <a:prstGeom prst="rect">
            <a:avLst/>
          </a:prstGeom>
        </p:spPr>
      </p:pic>
      <p:pic>
        <p:nvPicPr>
          <p:cNvPr id="9" name="图片 7" descr="IMG_2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9665" y="3054985"/>
            <a:ext cx="12238990" cy="10086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308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309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310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1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12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13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21184846" y="3275401"/>
            <a:ext cx="8623300" cy="7951470"/>
          </a:xfrm>
          <a:prstGeom prst="rect">
            <a:avLst/>
          </a:prstGeom>
        </p:spPr>
      </p:pic>
      <p:pic>
        <p:nvPicPr>
          <p:cNvPr id="314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186912" y="11931662"/>
            <a:ext cx="19114770" cy="2352040"/>
          </a:xfrm>
          <a:prstGeom prst="rect">
            <a:avLst/>
          </a:prstGeom>
        </p:spPr>
      </p:pic>
      <p:sp>
        <p:nvSpPr>
          <p:cNvPr id="315" name="文本框 5"/>
          <p:cNvSpPr txBox="1"/>
          <p:nvPr/>
        </p:nvSpPr>
        <p:spPr>
          <a:xfrm>
            <a:off x="285115" y="1588770"/>
            <a:ext cx="23865205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管理服务商</a:t>
            </a:r>
            <a:r>
              <a:rPr lang="en-US" alt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查询服务商</a:t>
            </a:r>
            <a:endParaRPr lang="zh-CN" altLang="en-US" sz="8800" b="1" i="0" u="none" strike="noStrike" dirty="0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6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631938" y="1951136"/>
            <a:ext cx="12052652" cy="11113646"/>
          </a:xfrm>
          <a:prstGeom prst="rect">
            <a:avLst/>
          </a:prstGeom>
        </p:spPr>
      </p:pic>
      <p:pic>
        <p:nvPicPr>
          <p:cNvPr id="13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4415" y="3054985"/>
            <a:ext cx="15951835" cy="996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308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309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310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1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12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13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21184846" y="3275401"/>
            <a:ext cx="8623300" cy="7951470"/>
          </a:xfrm>
          <a:prstGeom prst="rect">
            <a:avLst/>
          </a:prstGeom>
        </p:spPr>
      </p:pic>
      <p:pic>
        <p:nvPicPr>
          <p:cNvPr id="314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186912" y="11931662"/>
            <a:ext cx="19114770" cy="2352040"/>
          </a:xfrm>
          <a:prstGeom prst="rect">
            <a:avLst/>
          </a:prstGeom>
        </p:spPr>
      </p:pic>
      <p:sp>
        <p:nvSpPr>
          <p:cNvPr id="315" name="文本框 5"/>
          <p:cNvSpPr txBox="1"/>
          <p:nvPr/>
        </p:nvSpPr>
        <p:spPr>
          <a:xfrm>
            <a:off x="4718685" y="1492885"/>
            <a:ext cx="1388999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60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60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60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管理服务商</a:t>
            </a:r>
            <a:r>
              <a:rPr lang="en-US" altLang="zh-CN" sz="60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60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暂停服务商</a:t>
            </a:r>
            <a:endParaRPr lang="zh-CN" altLang="en-US" sz="6000" b="1" i="0" u="none" strike="noStrike" dirty="0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6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631938" y="1951136"/>
            <a:ext cx="12052652" cy="11113646"/>
          </a:xfrm>
          <a:prstGeom prst="rect">
            <a:avLst/>
          </a:prstGeom>
        </p:spPr>
      </p:pic>
      <p:pic>
        <p:nvPicPr>
          <p:cNvPr id="14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3218815"/>
            <a:ext cx="9749790" cy="770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6935" y="3672205"/>
            <a:ext cx="12261850" cy="679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308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309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310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1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12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13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21184846" y="3275401"/>
            <a:ext cx="8623300" cy="7951470"/>
          </a:xfrm>
          <a:prstGeom prst="rect">
            <a:avLst/>
          </a:prstGeom>
        </p:spPr>
      </p:pic>
      <p:pic>
        <p:nvPicPr>
          <p:cNvPr id="314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186912" y="11931662"/>
            <a:ext cx="19114770" cy="2352040"/>
          </a:xfrm>
          <a:prstGeom prst="rect">
            <a:avLst/>
          </a:prstGeom>
        </p:spPr>
      </p:pic>
      <p:sp>
        <p:nvSpPr>
          <p:cNvPr id="315" name="文本框 5"/>
          <p:cNvSpPr txBox="1"/>
          <p:nvPr/>
        </p:nvSpPr>
        <p:spPr>
          <a:xfrm>
            <a:off x="4718685" y="1492885"/>
            <a:ext cx="1388999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60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60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60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管理服务商</a:t>
            </a:r>
            <a:r>
              <a:rPr lang="en-US" altLang="zh-CN" sz="60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60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恢复服务商</a:t>
            </a:r>
            <a:endParaRPr lang="zh-CN" altLang="en-US" sz="6000" b="1" i="0" u="none" strike="noStrike" dirty="0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6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631938" y="1951136"/>
            <a:ext cx="12052652" cy="11113646"/>
          </a:xfrm>
          <a:prstGeom prst="rect">
            <a:avLst/>
          </a:prstGeom>
        </p:spPr>
      </p:pic>
      <p:pic>
        <p:nvPicPr>
          <p:cNvPr id="10" name="图片 8" descr="IMG_256"/>
          <p:cNvPicPr>
            <a:picLocks noChangeAspect="1"/>
          </p:cNvPicPr>
          <p:nvPr/>
        </p:nvPicPr>
        <p:blipFill>
          <a:blip r:embed="rId8"/>
          <a:srcRect b="1873"/>
          <a:stretch>
            <a:fillRect/>
          </a:stretch>
        </p:blipFill>
        <p:spPr>
          <a:xfrm>
            <a:off x="285115" y="2507615"/>
            <a:ext cx="11609705" cy="11041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94820" y="3409315"/>
            <a:ext cx="11786235" cy="897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管理顾客</a:t>
            </a:r>
            <a:endParaRPr lang="zh-CN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8315" y="3300095"/>
            <a:ext cx="9699625" cy="86721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管理顾客</a:t>
            </a:r>
            <a:endParaRPr lang="zh-CN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1720" y="4902835"/>
            <a:ext cx="17092295" cy="4992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08305" y="1211580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管理顾客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封禁顾客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IMG_256"/>
          <p:cNvPicPr>
            <a:picLocks noChangeAspect="1"/>
          </p:cNvPicPr>
          <p:nvPr/>
        </p:nvPicPr>
        <p:blipFill>
          <a:blip r:embed="rId8"/>
          <a:srcRect b="8027"/>
          <a:stretch>
            <a:fillRect/>
          </a:stretch>
        </p:blipFill>
        <p:spPr>
          <a:xfrm>
            <a:off x="285115" y="2844800"/>
            <a:ext cx="10313670" cy="1062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0720" y="3348355"/>
            <a:ext cx="11337925" cy="457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5325" y="7917815"/>
            <a:ext cx="11322685" cy="456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531495" y="1151890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管理顾客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解禁顾客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6" descr="IMG_256"/>
          <p:cNvPicPr>
            <a:picLocks noChangeAspect="1"/>
          </p:cNvPicPr>
          <p:nvPr/>
        </p:nvPicPr>
        <p:blipFill>
          <a:blip r:embed="rId8"/>
          <a:srcRect b="25966"/>
          <a:stretch>
            <a:fillRect/>
          </a:stretch>
        </p:blipFill>
        <p:spPr>
          <a:xfrm>
            <a:off x="0" y="2947670"/>
            <a:ext cx="11193780" cy="9965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8720" y="2947670"/>
            <a:ext cx="12606655" cy="451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86490" y="7602220"/>
            <a:ext cx="1266888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08305" y="1211580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管理顾客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查询顾客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1" descr="IMG_256"/>
          <p:cNvPicPr>
            <a:picLocks noChangeAspect="1"/>
          </p:cNvPicPr>
          <p:nvPr/>
        </p:nvPicPr>
        <p:blipFill>
          <a:blip r:embed="rId8"/>
          <a:srcRect b="21789"/>
          <a:stretch>
            <a:fillRect/>
          </a:stretch>
        </p:blipFill>
        <p:spPr>
          <a:xfrm>
            <a:off x="408305" y="2656840"/>
            <a:ext cx="9097645" cy="11018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5950" y="2656840"/>
            <a:ext cx="13756640" cy="486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3735" y="7518400"/>
            <a:ext cx="13699490" cy="547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08305" y="1211580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管理顾客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注销顾客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6" descr="IMG_256"/>
          <p:cNvPicPr>
            <a:picLocks noChangeAspect="1"/>
          </p:cNvPicPr>
          <p:nvPr/>
        </p:nvPicPr>
        <p:blipFill>
          <a:blip r:embed="rId8"/>
          <a:srcRect b="26843"/>
          <a:stretch>
            <a:fillRect/>
          </a:stretch>
        </p:blipFill>
        <p:spPr>
          <a:xfrm>
            <a:off x="408305" y="2859405"/>
            <a:ext cx="9826625" cy="10596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0965" y="2512695"/>
            <a:ext cx="11450955" cy="384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4930" y="6350635"/>
            <a:ext cx="11687175" cy="367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3210" y="9829800"/>
            <a:ext cx="11268075" cy="379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50842" y="8524846"/>
            <a:ext cx="2126342" cy="1163126"/>
          </a:xfrm>
          <a:prstGeom prst="rect">
            <a:avLst/>
          </a:prstGeom>
        </p:spPr>
      </p:pic>
      <p:pic>
        <p:nvPicPr>
          <p:cNvPr id="25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315512" y="8524846"/>
            <a:ext cx="2009536" cy="1143356"/>
          </a:xfrm>
          <a:prstGeom prst="rect">
            <a:avLst/>
          </a:prstGeom>
        </p:spPr>
      </p:pic>
      <p:pic>
        <p:nvPicPr>
          <p:cNvPr id="257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60752" y="4874530"/>
            <a:ext cx="1986360" cy="1150974"/>
          </a:xfrm>
          <a:prstGeom prst="rect">
            <a:avLst/>
          </a:prstGeom>
        </p:spPr>
      </p:pic>
      <p:sp>
        <p:nvSpPr>
          <p:cNvPr id="258" name="文本框 3"/>
          <p:cNvSpPr txBox="1"/>
          <p:nvPr>
            <p:custDataLst>
              <p:tags r:id="rId7"/>
            </p:custDataLst>
          </p:nvPr>
        </p:nvSpPr>
        <p:spPr>
          <a:xfrm>
            <a:off x="8072582" y="5717728"/>
            <a:ext cx="60007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800" b="1" spc="100">
                <a:solidFill>
                  <a:schemeClr val="tx2">
                    <a:lumMod val="75000"/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</a:rPr>
              <a:t>平台管理员</a:t>
            </a:r>
            <a:endParaRPr lang="zh-CN" sz="4800" b="1" spc="100">
              <a:solidFill>
                <a:schemeClr val="tx2">
                  <a:lumMod val="75000"/>
                  <a:alpha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</a:endParaRPr>
          </a:p>
        </p:txBody>
      </p:sp>
      <p:cxnSp>
        <p:nvCxnSpPr>
          <p:cNvPr id="259" name="直接连接符 5"/>
          <p:cNvCxnSpPr/>
          <p:nvPr>
            <p:custDataLst>
              <p:tags r:id="rId8"/>
            </p:custDataLst>
          </p:nvPr>
        </p:nvCxnSpPr>
        <p:spPr>
          <a:xfrm>
            <a:off x="7831538" y="5089346"/>
            <a:ext cx="0" cy="1698308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文本框 24"/>
          <p:cNvSpPr txBox="1"/>
          <p:nvPr>
            <p:custDataLst>
              <p:tags r:id="rId9"/>
            </p:custDataLst>
          </p:nvPr>
        </p:nvSpPr>
        <p:spPr>
          <a:xfrm>
            <a:off x="8072582" y="6476940"/>
            <a:ext cx="4972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0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 administrator</a:t>
            </a:r>
            <a:endParaRPr lang="en-US" sz="2800" spc="100">
              <a:solidFill>
                <a:schemeClr val="tx1">
                  <a:lumMod val="50000"/>
                  <a:lumOff val="5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1" name="文本框 26"/>
          <p:cNvSpPr txBox="1"/>
          <p:nvPr>
            <p:custDataLst>
              <p:tags r:id="rId10"/>
            </p:custDataLst>
          </p:nvPr>
        </p:nvSpPr>
        <p:spPr>
          <a:xfrm>
            <a:off x="8158726" y="4680846"/>
            <a:ext cx="19863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spc="100" dirty="0">
                <a:gradFill>
                  <a:gsLst>
                    <a:gs pos="62000">
                      <a:schemeClr val="bg1">
                        <a:lumMod val="75000"/>
                        <a:alpha val="39000"/>
                      </a:schemeClr>
                    </a:gs>
                    <a:gs pos="88000">
                      <a:schemeClr val="bg1">
                        <a:lumMod val="65000"/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000" spc="100" dirty="0">
              <a:gradFill>
                <a:gsLst>
                  <a:gs pos="62000">
                    <a:schemeClr val="bg1">
                      <a:lumMod val="75000"/>
                      <a:alpha val="39000"/>
                    </a:schemeClr>
                  </a:gs>
                  <a:gs pos="88000">
                    <a:schemeClr val="bg1">
                      <a:lumMod val="65000"/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2" name="组合 19"/>
          <p:cNvGrpSpPr/>
          <p:nvPr/>
        </p:nvGrpSpPr>
        <p:grpSpPr>
          <a:xfrm>
            <a:off x="-3798" y="-98408"/>
            <a:ext cx="5645602" cy="13814314"/>
            <a:chOff x="695293" y="-25074"/>
            <a:chExt cx="2822801" cy="6907157"/>
          </a:xfrm>
          <a:solidFill>
            <a:srgbClr val="CB4845"/>
          </a:solidFill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263" name="平行四边形 21"/>
            <p:cNvSpPr/>
            <p:nvPr/>
          </p:nvSpPr>
          <p:spPr>
            <a:xfrm>
              <a:off x="695293" y="-13030"/>
              <a:ext cx="2822801" cy="6883071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4" name="图片 22"/>
            <p:cNvPicPr>
              <a:picLocks noChangeAspect="1"/>
            </p:cNvPicPr>
            <p:nvPr/>
          </p:nvPicPr>
          <p:blipFill rotWithShape="1">
            <a:blip r:embed="rId11" cstate="screen">
              <a:alphaModFix amt="7000"/>
            </a:blip>
            <a:srcRect t="-717"/>
            <a:stretch>
              <a:fillRect/>
            </a:stretch>
          </p:blipFill>
          <p:spPr>
            <a:xfrm>
              <a:off x="729247" y="-25074"/>
              <a:ext cx="2788847" cy="6907157"/>
            </a:xfrm>
            <a:prstGeom prst="rect">
              <a:avLst/>
            </a:prstGeom>
            <a:grpFill/>
          </p:spPr>
        </p:pic>
      </p:grpSp>
      <p:grpSp>
        <p:nvGrpSpPr>
          <p:cNvPr id="265" name="组合 114"/>
          <p:cNvGrpSpPr/>
          <p:nvPr/>
        </p:nvGrpSpPr>
        <p:grpSpPr>
          <a:xfrm>
            <a:off x="18286042" y="1398486"/>
            <a:ext cx="4983356" cy="1415772"/>
            <a:chOff x="9132004" y="404952"/>
            <a:chExt cx="2491678" cy="707886"/>
          </a:xfrm>
        </p:grpSpPr>
        <p:sp>
          <p:nvSpPr>
            <p:cNvPr id="266" name="文本框 1"/>
            <p:cNvSpPr txBox="1"/>
            <p:nvPr/>
          </p:nvSpPr>
          <p:spPr>
            <a:xfrm>
              <a:off x="9132004" y="404952"/>
              <a:ext cx="1286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  <a:alpha val="5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80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75000"/>
                        <a:alpha val="5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7" name="文本框 23"/>
            <p:cNvSpPr txBox="1"/>
            <p:nvPr/>
          </p:nvSpPr>
          <p:spPr>
            <a:xfrm>
              <a:off x="10336686" y="741692"/>
              <a:ext cx="12869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/CONTENTS</a:t>
              </a:r>
              <a:endPara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8" name="文本框 113"/>
          <p:cNvSpPr txBox="1"/>
          <p:nvPr/>
        </p:nvSpPr>
        <p:spPr>
          <a:xfrm>
            <a:off x="16917670" y="2622550"/>
            <a:ext cx="6357620" cy="66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zh-CN" altLang="en-US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自 </a:t>
            </a:r>
            <a:r>
              <a:rPr lang="en-US" altLang="zh-CN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强 </a:t>
            </a:r>
            <a:r>
              <a:rPr lang="en-US" altLang="zh-CN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不 </a:t>
            </a:r>
            <a:r>
              <a:rPr lang="en-US" altLang="zh-CN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息 </a:t>
            </a:r>
            <a:r>
              <a:rPr lang="en-US" altLang="zh-CN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止 </a:t>
            </a:r>
            <a:r>
              <a:rPr lang="en-US" altLang="zh-CN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于 </a:t>
            </a:r>
            <a:r>
              <a:rPr lang="en-US" altLang="zh-CN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至</a:t>
            </a:r>
            <a:r>
              <a:rPr lang="en-US" altLang="zh-CN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 | </a:t>
            </a:r>
            <a:r>
              <a:rPr lang="zh-CN" altLang="en-US" sz="24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善</a:t>
            </a:r>
            <a:endParaRPr lang="zh-CN" altLang="en-US" sz="2400" dirty="0">
              <a:solidFill>
                <a:schemeClr val="bg1">
                  <a:lumMod val="50000"/>
                  <a:alpha val="56000"/>
                </a:schemeClr>
              </a:solidFill>
            </a:endParaRPr>
          </a:p>
        </p:txBody>
      </p:sp>
      <p:pic>
        <p:nvPicPr>
          <p:cNvPr id="269" name="图片 2" descr="徽标  描述已自动生成"/>
          <p:cNvPicPr>
            <a:picLocks noChangeAspect="1"/>
          </p:cNvPicPr>
          <p:nvPr/>
        </p:nvPicPr>
        <p:blipFill>
          <a:blip r:embed="rId12"/>
          <a:srcRect t="13412" r="45166" b="17638"/>
          <a:stretch>
            <a:fillRect/>
          </a:stretch>
        </p:blipFill>
        <p:spPr>
          <a:xfrm>
            <a:off x="905510" y="279400"/>
            <a:ext cx="3825240" cy="4809490"/>
          </a:xfrm>
          <a:prstGeom prst="rect">
            <a:avLst/>
          </a:prstGeom>
        </p:spPr>
      </p:pic>
      <p:pic>
        <p:nvPicPr>
          <p:cNvPr id="270" name="图片 4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13"/>
          <a:srcRect r="62275"/>
          <a:stretch>
            <a:fillRect/>
          </a:stretch>
        </p:blipFill>
        <p:spPr>
          <a:xfrm>
            <a:off x="-76282" y="4193092"/>
            <a:ext cx="5674360" cy="3049270"/>
          </a:xfrm>
          <a:prstGeom prst="rect">
            <a:avLst/>
          </a:prstGeom>
        </p:spPr>
      </p:pic>
      <p:pic>
        <p:nvPicPr>
          <p:cNvPr id="271" name="图片 1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054955" flipV="1">
            <a:off x="-2000396" y="6470528"/>
            <a:ext cx="8623300" cy="7951470"/>
          </a:xfrm>
          <a:prstGeom prst="rect">
            <a:avLst/>
          </a:prstGeom>
        </p:spPr>
      </p:pic>
      <p:pic>
        <p:nvPicPr>
          <p:cNvPr id="272" name="图片 10" descr="图片包含 游戏机, 烟花  描述已自动生成"/>
          <p:cNvPicPr>
            <a:picLocks noChangeAspect="1"/>
          </p:cNvPicPr>
          <p:nvPr/>
        </p:nvPicPr>
        <p:blipFill rotWithShape="1">
          <a:blip r:embed="rId15"/>
          <a:srcRect t="30430" b="33902"/>
          <a:stretch>
            <a:fillRect/>
          </a:stretch>
        </p:blipFill>
        <p:spPr>
          <a:xfrm>
            <a:off x="13094830" y="610"/>
            <a:ext cx="7187302" cy="2708476"/>
          </a:xfrm>
          <a:prstGeom prst="rect">
            <a:avLst/>
          </a:prstGeom>
        </p:spPr>
      </p:pic>
      <p:pic>
        <p:nvPicPr>
          <p:cNvPr id="273" name="图片 12" descr="图片包含 图示  描述已自动生成"/>
          <p:cNvPicPr>
            <a:picLocks noChangeAspect="1"/>
          </p:cNvPicPr>
          <p:nvPr/>
        </p:nvPicPr>
        <p:blipFill rotWithShape="1">
          <a:blip r:embed="rId16"/>
          <a:srcRect l="5222" t="67459" r="6526"/>
          <a:stretch>
            <a:fillRect/>
          </a:stretch>
        </p:blipFill>
        <p:spPr>
          <a:xfrm>
            <a:off x="5641340" y="11998960"/>
            <a:ext cx="19114770" cy="2352040"/>
          </a:xfrm>
          <a:prstGeom prst="rect">
            <a:avLst/>
          </a:prstGeom>
        </p:spPr>
      </p:pic>
      <p:pic>
        <p:nvPicPr>
          <p:cNvPr id="274" name="图片 1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1109844" y="4941270"/>
            <a:ext cx="2040210" cy="1153162"/>
          </a:xfrm>
          <a:prstGeom prst="rect">
            <a:avLst/>
          </a:prstGeom>
        </p:spPr>
      </p:pic>
      <p:sp>
        <p:nvSpPr>
          <p:cNvPr id="275" name="文本框 104"/>
          <p:cNvSpPr txBox="1"/>
          <p:nvPr>
            <p:custDataLst>
              <p:tags r:id="rId19"/>
            </p:custDataLst>
          </p:nvPr>
        </p:nvSpPr>
        <p:spPr>
          <a:xfrm>
            <a:off x="16829292" y="5717728"/>
            <a:ext cx="558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800" b="1" spc="100">
                <a:solidFill>
                  <a:schemeClr val="tx2">
                    <a:lumMod val="75000"/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</a:rPr>
              <a:t>服务商</a:t>
            </a:r>
            <a:endParaRPr lang="zh-CN" sz="4800" b="1" spc="100">
              <a:solidFill>
                <a:schemeClr val="tx2">
                  <a:lumMod val="75000"/>
                  <a:alpha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</a:endParaRPr>
          </a:p>
        </p:txBody>
      </p:sp>
      <p:cxnSp>
        <p:nvCxnSpPr>
          <p:cNvPr id="276" name="直接连接符 105"/>
          <p:cNvCxnSpPr/>
          <p:nvPr>
            <p:custDataLst>
              <p:tags r:id="rId20"/>
            </p:custDataLst>
          </p:nvPr>
        </p:nvCxnSpPr>
        <p:spPr>
          <a:xfrm>
            <a:off x="16588248" y="5089346"/>
            <a:ext cx="0" cy="1698308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文本框 106"/>
          <p:cNvSpPr txBox="1"/>
          <p:nvPr>
            <p:custDataLst>
              <p:tags r:id="rId21"/>
            </p:custDataLst>
          </p:nvPr>
        </p:nvSpPr>
        <p:spPr>
          <a:xfrm>
            <a:off x="16880092" y="6476940"/>
            <a:ext cx="4972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0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provider</a:t>
            </a:r>
            <a:endParaRPr lang="en-US" sz="2800" spc="100">
              <a:solidFill>
                <a:schemeClr val="tx1">
                  <a:lumMod val="50000"/>
                  <a:lumOff val="5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8" name="文本框 107"/>
          <p:cNvSpPr txBox="1"/>
          <p:nvPr>
            <p:custDataLst>
              <p:tags r:id="rId22"/>
            </p:custDataLst>
          </p:nvPr>
        </p:nvSpPr>
        <p:spPr>
          <a:xfrm>
            <a:off x="16915436" y="4680846"/>
            <a:ext cx="19863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spc="100" dirty="0">
                <a:gradFill>
                  <a:gsLst>
                    <a:gs pos="62000">
                      <a:schemeClr val="bg1">
                        <a:lumMod val="75000"/>
                        <a:alpha val="39000"/>
                      </a:schemeClr>
                    </a:gs>
                    <a:gs pos="88000">
                      <a:schemeClr val="bg1">
                        <a:lumMod val="65000"/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000" spc="100" dirty="0">
              <a:gradFill>
                <a:gsLst>
                  <a:gs pos="62000">
                    <a:schemeClr val="bg1">
                      <a:lumMod val="75000"/>
                      <a:alpha val="39000"/>
                    </a:schemeClr>
                  </a:gs>
                  <a:gs pos="88000">
                    <a:schemeClr val="bg1">
                      <a:lumMod val="65000"/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管理商户</a:t>
            </a:r>
            <a:endParaRPr lang="zh-CN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965" y="3598545"/>
            <a:ext cx="10516235" cy="8331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66880" y="4244340"/>
            <a:ext cx="11468100" cy="3902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管理商户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审核商户开户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85" y="4093845"/>
            <a:ext cx="9242425" cy="679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2680" y="4093845"/>
            <a:ext cx="13476605" cy="745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211580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管理商户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审核商户开户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IMG_2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280" y="2657475"/>
            <a:ext cx="11798300" cy="10904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管理商户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审核商户变更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35" y="4013835"/>
            <a:ext cx="10941685" cy="746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9520" y="4244340"/>
            <a:ext cx="12773025" cy="53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管理商户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审核商户变更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 descr="IMG_2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1250" y="3225800"/>
            <a:ext cx="12400915" cy="9965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3243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管理商户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暂停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恢复商户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IMG_256"/>
          <p:cNvPicPr>
            <a:picLocks noChangeAspect="1"/>
          </p:cNvPicPr>
          <p:nvPr/>
        </p:nvPicPr>
        <p:blipFill>
          <a:blip r:embed="rId8"/>
          <a:srcRect r="-6603" b="58360"/>
          <a:stretch>
            <a:fillRect/>
          </a:stretch>
        </p:blipFill>
        <p:spPr>
          <a:xfrm>
            <a:off x="564515" y="3489325"/>
            <a:ext cx="10607040" cy="9113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5645" y="4930140"/>
            <a:ext cx="12200890" cy="450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3243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管理商户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暂停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恢复商户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5645" y="4930140"/>
            <a:ext cx="12200890" cy="450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IMG_256"/>
          <p:cNvPicPr>
            <a:picLocks noChangeAspect="1"/>
          </p:cNvPicPr>
          <p:nvPr/>
        </p:nvPicPr>
        <p:blipFill>
          <a:blip r:embed="rId9"/>
          <a:srcRect t="48531"/>
          <a:stretch>
            <a:fillRect/>
          </a:stretch>
        </p:blipFill>
        <p:spPr>
          <a:xfrm>
            <a:off x="831850" y="3300095"/>
            <a:ext cx="8322945" cy="8936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20238433" y="3319909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56781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管理活动</a:t>
            </a:r>
            <a:endParaRPr lang="zh-CN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1035" y="4957445"/>
            <a:ext cx="13013690" cy="380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" y="4081780"/>
            <a:ext cx="9570085" cy="58445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3243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管理活动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审核活动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IMG_256"/>
          <p:cNvPicPr>
            <a:picLocks noChangeAspect="1"/>
          </p:cNvPicPr>
          <p:nvPr/>
        </p:nvPicPr>
        <p:blipFill>
          <a:blip r:embed="rId8"/>
          <a:srcRect l="326" r="-326" b="27598"/>
          <a:stretch>
            <a:fillRect/>
          </a:stretch>
        </p:blipFill>
        <p:spPr>
          <a:xfrm>
            <a:off x="432435" y="3300095"/>
            <a:ext cx="9654540" cy="9541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0645" y="3300095"/>
            <a:ext cx="13004800" cy="478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0645" y="7821930"/>
            <a:ext cx="13095605" cy="4789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3243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管理活动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查询活动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4" descr="IMG_256"/>
          <p:cNvPicPr>
            <a:picLocks noChangeAspect="1"/>
          </p:cNvPicPr>
          <p:nvPr/>
        </p:nvPicPr>
        <p:blipFill>
          <a:blip r:embed="rId8"/>
          <a:srcRect b="23264"/>
          <a:stretch>
            <a:fillRect/>
          </a:stretch>
        </p:blipFill>
        <p:spPr>
          <a:xfrm>
            <a:off x="285115" y="3096895"/>
            <a:ext cx="10499090" cy="10418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6150" y="3652520"/>
            <a:ext cx="13112750" cy="705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图片 16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7054955" flipV="1">
            <a:off x="-6191195" y="-706041"/>
            <a:ext cx="12052652" cy="11113646"/>
          </a:xfrm>
          <a:prstGeom prst="rect">
            <a:avLst/>
          </a:prstGeom>
        </p:spPr>
      </p:pic>
      <p:pic>
        <p:nvPicPr>
          <p:cNvPr id="281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"/>
                    </a14:imgEffect>
                    <a14:imgEffect>
                      <a14:colorTemperature colorTemp="7100"/>
                    </a14:imgEffect>
                    <a14:imgEffect>
                      <a14:sharpenSoften amoun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42662" y="0"/>
            <a:ext cx="6241340" cy="12775832"/>
          </a:xfrm>
          <a:custGeom>
            <a:avLst/>
            <a:gdLst/>
            <a:ahLst/>
            <a:cxnLst/>
            <a:rect l="l" t="t" r="r" b="b"/>
            <a:pathLst>
              <a:path w="3049489" h="6870042">
                <a:moveTo>
                  <a:pt x="1732289" y="0"/>
                </a:moveTo>
                <a:lnTo>
                  <a:pt x="3049489" y="0"/>
                </a:lnTo>
                <a:lnTo>
                  <a:pt x="3049489" y="6870042"/>
                </a:lnTo>
                <a:lnTo>
                  <a:pt x="1245692" y="6870042"/>
                </a:lnTo>
                <a:lnTo>
                  <a:pt x="1245692" y="3071366"/>
                </a:lnTo>
                <a:cubicBezTo>
                  <a:pt x="1245692" y="2511772"/>
                  <a:pt x="1232297" y="2175421"/>
                  <a:pt x="1205508" y="2062311"/>
                </a:cubicBezTo>
                <a:cubicBezTo>
                  <a:pt x="1178719" y="1949202"/>
                  <a:pt x="1105049" y="1863625"/>
                  <a:pt x="984498" y="1805582"/>
                </a:cubicBezTo>
                <a:cubicBezTo>
                  <a:pt x="863948" y="1747539"/>
                  <a:pt x="595313" y="1718518"/>
                  <a:pt x="178594" y="1718518"/>
                </a:cubicBezTo>
                <a:lnTo>
                  <a:pt x="0" y="1718518"/>
                </a:lnTo>
                <a:lnTo>
                  <a:pt x="0" y="875779"/>
                </a:lnTo>
                <a:cubicBezTo>
                  <a:pt x="654100" y="734997"/>
                  <a:pt x="1190160" y="482768"/>
                  <a:pt x="1608181" y="119092"/>
                </a:cubicBezTo>
                <a:close/>
              </a:path>
            </a:pathLst>
          </a:custGeom>
          <a:solidFill>
            <a:srgbClr val="FF2600">
              <a:alpha val="36000"/>
            </a:srgbClr>
          </a:solidFill>
          <a:effectLst>
            <a:glow rad="114300">
              <a:srgbClr val="FF2600">
                <a:alpha val="28000"/>
              </a:srgbClr>
            </a:glow>
          </a:effectLst>
        </p:spPr>
      </p:pic>
      <p:sp>
        <p:nvSpPr>
          <p:cNvPr id="282" name="文本框 2"/>
          <p:cNvSpPr txBox="1"/>
          <p:nvPr/>
        </p:nvSpPr>
        <p:spPr>
          <a:xfrm>
            <a:off x="6072057" y="4196732"/>
            <a:ext cx="94170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8000" b="1" spc="100">
                <a:gradFill>
                  <a:gsLst>
                    <a:gs pos="0">
                      <a:schemeClr val="accent1">
                        <a:lumMod val="75000"/>
                        <a:alpha val="88000"/>
                      </a:schemeClr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平台管理员部分</a:t>
            </a:r>
            <a:endParaRPr lang="zh-CN" sz="8000" b="1" spc="100">
              <a:gradFill>
                <a:gsLst>
                  <a:gs pos="0">
                    <a:schemeClr val="accent1">
                      <a:lumMod val="75000"/>
                      <a:alpha val="88000"/>
                    </a:schemeClr>
                  </a:gs>
                  <a:gs pos="100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3" name="文本框 26"/>
          <p:cNvSpPr txBox="1"/>
          <p:nvPr/>
        </p:nvSpPr>
        <p:spPr>
          <a:xfrm>
            <a:off x="6132835" y="5398222"/>
            <a:ext cx="694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0">
                <a:solidFill>
                  <a:schemeClr val="tx1">
                    <a:lumMod val="75000"/>
                    <a:lumOff val="25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 administrator </a:t>
            </a:r>
            <a:endParaRPr lang="en-US" spc="10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4" name="直接连接符 27"/>
          <p:cNvCxnSpPr/>
          <p:nvPr/>
        </p:nvCxnSpPr>
        <p:spPr>
          <a:xfrm flipH="1">
            <a:off x="6303741" y="6387916"/>
            <a:ext cx="781848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组合 29"/>
          <p:cNvGrpSpPr/>
          <p:nvPr/>
        </p:nvGrpSpPr>
        <p:grpSpPr>
          <a:xfrm>
            <a:off x="6338745" y="3513732"/>
            <a:ext cx="2415684" cy="677110"/>
            <a:chOff x="1477297" y="1791315"/>
            <a:chExt cx="1207842" cy="338555"/>
          </a:xfrm>
        </p:grpSpPr>
        <p:sp>
          <p:nvSpPr>
            <p:cNvPr id="286" name="矩形: 圆角 17"/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4000"/>
            </a:p>
          </p:txBody>
        </p:sp>
        <p:pic>
          <p:nvPicPr>
            <p:cNvPr id="287" name="图片 28"/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288" name="文本框 7"/>
          <p:cNvSpPr txBox="1"/>
          <p:nvPr/>
        </p:nvSpPr>
        <p:spPr>
          <a:xfrm>
            <a:off x="6347049" y="3513732"/>
            <a:ext cx="24073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32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9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80" y="11315492"/>
            <a:ext cx="1457926" cy="844780"/>
          </a:xfrm>
          <a:prstGeom prst="rect">
            <a:avLst/>
          </a:prstGeom>
        </p:spPr>
      </p:pic>
      <p:pic>
        <p:nvPicPr>
          <p:cNvPr id="290" name="图片 14" descr="徽标  描述已自动生成"/>
          <p:cNvPicPr>
            <a:picLocks noChangeAspect="1"/>
          </p:cNvPicPr>
          <p:nvPr/>
        </p:nvPicPr>
        <p:blipFill>
          <a:blip r:embed="rId6"/>
          <a:srcRect t="13412" r="45166" b="17638"/>
          <a:stretch>
            <a:fillRect/>
          </a:stretch>
        </p:blipFill>
        <p:spPr>
          <a:xfrm>
            <a:off x="20784420" y="2297436"/>
            <a:ext cx="3599580" cy="4525766"/>
          </a:xfrm>
          <a:prstGeom prst="rect">
            <a:avLst/>
          </a:prstGeom>
        </p:spPr>
      </p:pic>
      <p:pic>
        <p:nvPicPr>
          <p:cNvPr id="291" name="图片 15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7"/>
          <a:srcRect r="62275"/>
          <a:stretch>
            <a:fillRect/>
          </a:stretch>
        </p:blipFill>
        <p:spPr>
          <a:xfrm>
            <a:off x="21142797" y="6202118"/>
            <a:ext cx="2882826" cy="1549164"/>
          </a:xfrm>
          <a:prstGeom prst="rect">
            <a:avLst/>
          </a:prstGeom>
        </p:spPr>
      </p:pic>
      <p:pic>
        <p:nvPicPr>
          <p:cNvPr id="292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5806" y="11315492"/>
            <a:ext cx="1484766" cy="844780"/>
          </a:xfrm>
          <a:prstGeom prst="rect">
            <a:avLst/>
          </a:prstGeom>
        </p:spPr>
      </p:pic>
      <p:pic>
        <p:nvPicPr>
          <p:cNvPr id="293" name="图片 21" descr="图片包含 图示  描述已自动生成"/>
          <p:cNvPicPr>
            <a:picLocks noChangeAspect="1"/>
          </p:cNvPicPr>
          <p:nvPr/>
        </p:nvPicPr>
        <p:blipFill rotWithShape="1">
          <a:blip r:embed="rId9"/>
          <a:srcRect l="5222" t="67459" r="6526"/>
          <a:stretch>
            <a:fillRect/>
          </a:stretch>
        </p:blipFill>
        <p:spPr>
          <a:xfrm>
            <a:off x="-234804" y="11971968"/>
            <a:ext cx="19114770" cy="23520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20238433" y="3319909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56781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管理商品</a:t>
            </a:r>
            <a:endParaRPr lang="zh-CN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185" y="3523615"/>
            <a:ext cx="8894445" cy="9432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5825" y="4977765"/>
            <a:ext cx="11320780" cy="3306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3243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管理商品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审核新增商品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IMG_256"/>
          <p:cNvPicPr>
            <a:picLocks noChangeAspect="1"/>
          </p:cNvPicPr>
          <p:nvPr/>
        </p:nvPicPr>
        <p:blipFill>
          <a:blip r:embed="rId8"/>
          <a:srcRect b="30984"/>
          <a:stretch>
            <a:fillRect/>
          </a:stretch>
        </p:blipFill>
        <p:spPr>
          <a:xfrm>
            <a:off x="285115" y="3259455"/>
            <a:ext cx="10148570" cy="10252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21060" y="4244340"/>
            <a:ext cx="11624945" cy="722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3243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管理商品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审核变更商品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4" descr="IMG_256"/>
          <p:cNvPicPr>
            <a:picLocks noChangeAspect="1"/>
          </p:cNvPicPr>
          <p:nvPr/>
        </p:nvPicPr>
        <p:blipFill>
          <a:blip r:embed="rId8"/>
          <a:srcRect b="28584"/>
          <a:stretch>
            <a:fillRect/>
          </a:stretch>
        </p:blipFill>
        <p:spPr>
          <a:xfrm>
            <a:off x="432435" y="3096895"/>
            <a:ext cx="9782810" cy="10138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5245" y="3620135"/>
            <a:ext cx="12921615" cy="791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32435" y="108775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管理商品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建立商品分类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6" descr="IMG_2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5" y="2533015"/>
            <a:ext cx="10483850" cy="10942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2245" y="4571365"/>
            <a:ext cx="13957935" cy="655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32435" y="108775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管理商品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删除商品分类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8" descr="IMG_2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435" y="2533015"/>
            <a:ext cx="10099675" cy="1116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6910" y="4860290"/>
            <a:ext cx="13166725" cy="618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20065713" y="3319909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3747770" y="1056640"/>
            <a:ext cx="2063623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54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54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54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管理商品</a:t>
            </a:r>
            <a:r>
              <a:rPr lang="en-US" altLang="zh-CN" sz="54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54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修改商品分类</a:t>
            </a:r>
            <a:endParaRPr lang="zh-CN" altLang="en-US" sz="54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9" descr="IMG_256"/>
          <p:cNvPicPr>
            <a:picLocks noChangeAspect="1"/>
          </p:cNvPicPr>
          <p:nvPr/>
        </p:nvPicPr>
        <p:blipFill>
          <a:blip r:embed="rId8"/>
          <a:srcRect b="6741"/>
          <a:stretch>
            <a:fillRect/>
          </a:stretch>
        </p:blipFill>
        <p:spPr>
          <a:xfrm>
            <a:off x="285115" y="1978660"/>
            <a:ext cx="9914890" cy="11609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4475" y="4566920"/>
            <a:ext cx="12808585" cy="601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432435" y="108775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管理商品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查询商品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0" descr="IMG_256"/>
          <p:cNvPicPr>
            <a:picLocks noChangeAspect="1"/>
          </p:cNvPicPr>
          <p:nvPr/>
        </p:nvPicPr>
        <p:blipFill>
          <a:blip r:embed="rId8"/>
          <a:srcRect b="2946"/>
          <a:stretch>
            <a:fillRect/>
          </a:stretch>
        </p:blipFill>
        <p:spPr>
          <a:xfrm>
            <a:off x="285115" y="2533015"/>
            <a:ext cx="9114790" cy="11044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2810" y="2386330"/>
            <a:ext cx="12343765" cy="590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2810" y="8163560"/>
            <a:ext cx="12343765" cy="541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9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09004" y="365770"/>
            <a:ext cx="8072846" cy="12540328"/>
          </a:xfrm>
          <a:custGeom>
            <a:avLst/>
            <a:gdLst/>
            <a:ahLst/>
            <a:cxnLst/>
            <a:rect l="l" t="t" r="r" b="b"/>
            <a:pathLst>
              <a:path w="2869476" h="5118525">
                <a:moveTo>
                  <a:pt x="1355633" y="0"/>
                </a:moveTo>
                <a:cubicBezTo>
                  <a:pt x="1854043" y="0"/>
                  <a:pt x="2230953" y="123569"/>
                  <a:pt x="2486362" y="370706"/>
                </a:cubicBezTo>
                <a:cubicBezTo>
                  <a:pt x="2741771" y="617842"/>
                  <a:pt x="2869476" y="930641"/>
                  <a:pt x="2869476" y="1309102"/>
                </a:cubicBezTo>
                <a:cubicBezTo>
                  <a:pt x="2869476" y="1596566"/>
                  <a:pt x="2797601" y="1900575"/>
                  <a:pt x="2653853" y="2221130"/>
                </a:cubicBezTo>
                <a:cubicBezTo>
                  <a:pt x="2510104" y="2541684"/>
                  <a:pt x="2086638" y="3222086"/>
                  <a:pt x="1383455" y="4262336"/>
                </a:cubicBezTo>
                <a:lnTo>
                  <a:pt x="2757799" y="4262336"/>
                </a:lnTo>
                <a:lnTo>
                  <a:pt x="2757799" y="5118525"/>
                </a:lnTo>
                <a:lnTo>
                  <a:pt x="0" y="5118525"/>
                </a:lnTo>
                <a:lnTo>
                  <a:pt x="775" y="4401932"/>
                </a:lnTo>
                <a:cubicBezTo>
                  <a:pt x="817671" y="3065945"/>
                  <a:pt x="1303155" y="2239225"/>
                  <a:pt x="1457228" y="1921774"/>
                </a:cubicBezTo>
                <a:cubicBezTo>
                  <a:pt x="1611301" y="1604322"/>
                  <a:pt x="1688337" y="1356668"/>
                  <a:pt x="1688337" y="1178812"/>
                </a:cubicBezTo>
                <a:cubicBezTo>
                  <a:pt x="1688337" y="1042318"/>
                  <a:pt x="1665039" y="940465"/>
                  <a:pt x="1618442" y="873252"/>
                </a:cubicBezTo>
                <a:cubicBezTo>
                  <a:pt x="1571846" y="806039"/>
                  <a:pt x="1500916" y="772432"/>
                  <a:pt x="1405655" y="772432"/>
                </a:cubicBezTo>
                <a:cubicBezTo>
                  <a:pt x="1310394" y="772432"/>
                  <a:pt x="1239465" y="809658"/>
                  <a:pt x="1192868" y="884109"/>
                </a:cubicBezTo>
                <a:cubicBezTo>
                  <a:pt x="1146271" y="958560"/>
                  <a:pt x="1122973" y="1106429"/>
                  <a:pt x="1122973" y="1327715"/>
                </a:cubicBezTo>
                <a:lnTo>
                  <a:pt x="1122973" y="1805444"/>
                </a:lnTo>
                <a:lnTo>
                  <a:pt x="0" y="1805444"/>
                </a:lnTo>
                <a:lnTo>
                  <a:pt x="0" y="1622417"/>
                </a:lnTo>
                <a:cubicBezTo>
                  <a:pt x="0" y="1341158"/>
                  <a:pt x="14476" y="1119355"/>
                  <a:pt x="43429" y="957009"/>
                </a:cubicBezTo>
                <a:cubicBezTo>
                  <a:pt x="72383" y="794664"/>
                  <a:pt x="143732" y="634904"/>
                  <a:pt x="257477" y="477730"/>
                </a:cubicBezTo>
                <a:cubicBezTo>
                  <a:pt x="371222" y="320555"/>
                  <a:pt x="519090" y="201639"/>
                  <a:pt x="701083" y="120984"/>
                </a:cubicBezTo>
                <a:cubicBezTo>
                  <a:pt x="883074" y="40328"/>
                  <a:pt x="1101258" y="0"/>
                  <a:pt x="1355633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" dist="38100" dir="2700000" sx="101000" sy="101000" algn="tl" rotWithShape="0">
              <a:srgbClr val="CB4845">
                <a:alpha val="40000"/>
              </a:srgbClr>
            </a:outerShdw>
          </a:effectLst>
        </p:spPr>
      </p:pic>
      <p:cxnSp>
        <p:nvCxnSpPr>
          <p:cNvPr id="15" name="直接连接符 25"/>
          <p:cNvCxnSpPr/>
          <p:nvPr/>
        </p:nvCxnSpPr>
        <p:spPr>
          <a:xfrm flipH="1">
            <a:off x="12173062" y="5948118"/>
            <a:ext cx="781848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26"/>
          <p:cNvGrpSpPr/>
          <p:nvPr/>
        </p:nvGrpSpPr>
        <p:grpSpPr>
          <a:xfrm>
            <a:off x="12208066" y="3048534"/>
            <a:ext cx="2415684" cy="677110"/>
            <a:chOff x="1477297" y="1791315"/>
            <a:chExt cx="1207842" cy="338555"/>
          </a:xfrm>
        </p:grpSpPr>
        <p:sp>
          <p:nvSpPr>
            <p:cNvPr id="17" name="矩形: 圆角 27"/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4000"/>
            </a:p>
          </p:txBody>
        </p:sp>
        <p:pic>
          <p:nvPicPr>
            <p:cNvPr id="18" name="图片 28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9" name="文本框 29"/>
          <p:cNvSpPr txBox="1"/>
          <p:nvPr/>
        </p:nvSpPr>
        <p:spPr>
          <a:xfrm>
            <a:off x="12216370" y="3048534"/>
            <a:ext cx="24073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32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2"/>
          <p:cNvSpPr txBox="1"/>
          <p:nvPr/>
        </p:nvSpPr>
        <p:spPr>
          <a:xfrm>
            <a:off x="12014548" y="3837818"/>
            <a:ext cx="94170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sz="8000" b="1">
                <a:gradFill>
                  <a:gsLst>
                    <a:gs pos="0">
                      <a:schemeClr val="accent1">
                        <a:lumMod val="75000"/>
                        <a:alpha val="88000"/>
                      </a:schemeClr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服务商部分</a:t>
            </a:r>
            <a:endParaRPr lang="zh-CN" sz="8000" b="1">
              <a:gradFill>
                <a:gsLst>
                  <a:gs pos="0">
                    <a:schemeClr val="accent1">
                      <a:lumMod val="75000"/>
                      <a:alpha val="88000"/>
                    </a:schemeClr>
                  </a:gs>
                  <a:gs pos="100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12043576" y="5079924"/>
            <a:ext cx="694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0">
                <a:solidFill>
                  <a:schemeClr val="tx1">
                    <a:lumMod val="75000"/>
                    <a:lumOff val="25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en-US" spc="10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15" descr="徽标  描述已自动生成"/>
          <p:cNvPicPr>
            <a:picLocks noChangeAspect="1"/>
          </p:cNvPicPr>
          <p:nvPr/>
        </p:nvPicPr>
        <p:blipFill>
          <a:blip r:embed="rId3"/>
          <a:srcRect t="13412" r="45166" b="17638"/>
          <a:stretch>
            <a:fillRect/>
          </a:stretch>
        </p:blipFill>
        <p:spPr>
          <a:xfrm>
            <a:off x="1097160" y="8647562"/>
            <a:ext cx="2608330" cy="3279464"/>
          </a:xfrm>
          <a:prstGeom prst="rect">
            <a:avLst/>
          </a:prstGeom>
        </p:spPr>
      </p:pic>
      <p:pic>
        <p:nvPicPr>
          <p:cNvPr id="23" name="图片 16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4"/>
          <a:srcRect r="62275"/>
          <a:stretch>
            <a:fillRect/>
          </a:stretch>
        </p:blipFill>
        <p:spPr>
          <a:xfrm>
            <a:off x="822664" y="11356934"/>
            <a:ext cx="2882826" cy="1549164"/>
          </a:xfrm>
          <a:prstGeom prst="rect">
            <a:avLst/>
          </a:prstGeom>
        </p:spPr>
      </p:pic>
      <p:pic>
        <p:nvPicPr>
          <p:cNvPr id="24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1516" y="11554934"/>
            <a:ext cx="2040210" cy="1153162"/>
          </a:xfrm>
          <a:prstGeom prst="rect">
            <a:avLst/>
          </a:prstGeom>
        </p:spPr>
      </p:pic>
      <p:pic>
        <p:nvPicPr>
          <p:cNvPr id="25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60498" y="11544970"/>
            <a:ext cx="2126342" cy="1163126"/>
          </a:xfrm>
          <a:prstGeom prst="rect">
            <a:avLst/>
          </a:prstGeom>
        </p:spPr>
      </p:pic>
      <p:pic>
        <p:nvPicPr>
          <p:cNvPr id="26" name="图片 21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5581380" y="11981464"/>
            <a:ext cx="19114770" cy="23520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服务商总用例图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主页面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8"/>
          <a:stretch>
            <a:fillRect/>
          </a:stretch>
        </p:blipFill>
        <p:spPr>
          <a:xfrm>
            <a:off x="485140" y="3987800"/>
            <a:ext cx="10686415" cy="617347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9"/>
          <a:stretch>
            <a:fillRect/>
          </a:stretch>
        </p:blipFill>
        <p:spPr>
          <a:xfrm>
            <a:off x="11381740" y="3054985"/>
            <a:ext cx="12701270" cy="87903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管理服务单用例图</a:t>
            </a:r>
            <a:endParaRPr lang="zh-CN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/>
          <p:nvPr/>
        </p:nvPicPr>
        <p:blipFill>
          <a:blip r:embed="rId8"/>
          <a:stretch>
            <a:fillRect/>
          </a:stretch>
        </p:blipFill>
        <p:spPr>
          <a:xfrm>
            <a:off x="2730500" y="3271520"/>
            <a:ext cx="15701010" cy="8861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平台管理员总用例图</a:t>
            </a:r>
            <a:endParaRPr lang="zh-CN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9955" y="3575050"/>
            <a:ext cx="12719050" cy="9234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757738" y="3453259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管理服务单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查看服务单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/>
          <p:nvPr/>
        </p:nvPicPr>
        <p:blipFill>
          <a:blip r:embed="rId8"/>
          <a:srcRect b="23357"/>
          <a:stretch>
            <a:fillRect/>
          </a:stretch>
        </p:blipFill>
        <p:spPr>
          <a:xfrm>
            <a:off x="11780520" y="3096895"/>
            <a:ext cx="11162030" cy="527685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9"/>
          <a:srcRect b="34017"/>
          <a:stretch>
            <a:fillRect/>
          </a:stretch>
        </p:blipFill>
        <p:spPr>
          <a:xfrm>
            <a:off x="11780520" y="8589645"/>
            <a:ext cx="10621645" cy="445516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10"/>
          <a:stretch>
            <a:fillRect/>
          </a:stretch>
        </p:blipFill>
        <p:spPr>
          <a:xfrm>
            <a:off x="794385" y="4097020"/>
            <a:ext cx="9965055" cy="77031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管理服务单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接收服务单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8"/>
          <a:stretch>
            <a:fillRect/>
          </a:stretch>
        </p:blipFill>
        <p:spPr>
          <a:xfrm>
            <a:off x="11669395" y="3832225"/>
            <a:ext cx="11672570" cy="754761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9"/>
          <a:stretch>
            <a:fillRect/>
          </a:stretch>
        </p:blipFill>
        <p:spPr>
          <a:xfrm>
            <a:off x="450850" y="3298190"/>
            <a:ext cx="10932795" cy="83477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管理服务单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撤销服务单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/>
          <p:nvPr/>
        </p:nvPicPr>
        <p:blipFill>
          <a:blip r:embed="rId8"/>
          <a:stretch>
            <a:fillRect/>
          </a:stretch>
        </p:blipFill>
        <p:spPr>
          <a:xfrm>
            <a:off x="11379200" y="4901565"/>
            <a:ext cx="11991975" cy="488124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9"/>
          <a:stretch>
            <a:fillRect/>
          </a:stretch>
        </p:blipFill>
        <p:spPr>
          <a:xfrm>
            <a:off x="155575" y="3503930"/>
            <a:ext cx="11223625" cy="84258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管理服务单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完成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服务单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8"/>
          <a:stretch>
            <a:fillRect/>
          </a:stretch>
        </p:blipFill>
        <p:spPr>
          <a:xfrm>
            <a:off x="10802620" y="4591050"/>
            <a:ext cx="13115925" cy="650176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9"/>
          <a:stretch>
            <a:fillRect/>
          </a:stretch>
        </p:blipFill>
        <p:spPr>
          <a:xfrm>
            <a:off x="0" y="3438525"/>
            <a:ext cx="10801985" cy="88773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管理服务单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确认收件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/>
          <p:nvPr/>
        </p:nvPicPr>
        <p:blipFill>
          <a:blip r:embed="rId8"/>
          <a:stretch>
            <a:fillRect/>
          </a:stretch>
        </p:blipFill>
        <p:spPr>
          <a:xfrm>
            <a:off x="12573000" y="4244340"/>
            <a:ext cx="10664825" cy="710819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9"/>
          <a:stretch>
            <a:fillRect/>
          </a:stretch>
        </p:blipFill>
        <p:spPr>
          <a:xfrm>
            <a:off x="1010920" y="3932555"/>
            <a:ext cx="10337165" cy="74187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管理服务用例图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8"/>
          <a:stretch>
            <a:fillRect/>
          </a:stretch>
        </p:blipFill>
        <p:spPr>
          <a:xfrm>
            <a:off x="134620" y="4244340"/>
            <a:ext cx="11489690" cy="70104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9"/>
          <a:stretch>
            <a:fillRect/>
          </a:stretch>
        </p:blipFill>
        <p:spPr>
          <a:xfrm>
            <a:off x="12410440" y="3530600"/>
            <a:ext cx="11598275" cy="80752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取消合同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/>
          <p:nvPr/>
        </p:nvPicPr>
        <p:blipFill>
          <a:blip r:embed="rId8"/>
          <a:stretch>
            <a:fillRect/>
          </a:stretch>
        </p:blipFill>
        <p:spPr>
          <a:xfrm>
            <a:off x="12192000" y="3608070"/>
            <a:ext cx="11509375" cy="852297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9"/>
          <a:stretch>
            <a:fillRect/>
          </a:stretch>
        </p:blipFill>
        <p:spPr>
          <a:xfrm>
            <a:off x="530225" y="3096895"/>
            <a:ext cx="11460480" cy="92195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确认合同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/>
          <p:nvPr/>
        </p:nvPicPr>
        <p:blipFill>
          <a:blip r:embed="rId8"/>
          <a:stretch>
            <a:fillRect/>
          </a:stretch>
        </p:blipFill>
        <p:spPr>
          <a:xfrm>
            <a:off x="12192635" y="3515360"/>
            <a:ext cx="10808335" cy="733615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9"/>
          <a:stretch>
            <a:fillRect/>
          </a:stretch>
        </p:blipFill>
        <p:spPr>
          <a:xfrm>
            <a:off x="0" y="3054985"/>
            <a:ext cx="11551285" cy="1042797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订立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合同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/>
          <p:nvPr/>
        </p:nvPicPr>
        <p:blipFill>
          <a:blip r:embed="rId8"/>
          <a:stretch>
            <a:fillRect/>
          </a:stretch>
        </p:blipFill>
        <p:spPr>
          <a:xfrm>
            <a:off x="3245485" y="3514090"/>
            <a:ext cx="16534130" cy="82321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暂停合同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/>
          <p:nvPr/>
        </p:nvPicPr>
        <p:blipFill>
          <a:blip r:embed="rId8"/>
          <a:stretch>
            <a:fillRect/>
          </a:stretch>
        </p:blipFill>
        <p:spPr>
          <a:xfrm>
            <a:off x="12306300" y="4250055"/>
            <a:ext cx="10612755" cy="655383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9"/>
          <a:stretch>
            <a:fillRect/>
          </a:stretch>
        </p:blipFill>
        <p:spPr>
          <a:xfrm>
            <a:off x="304800" y="3300095"/>
            <a:ext cx="12002135" cy="101104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管理服务商</a:t>
            </a: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用例图</a:t>
            </a:r>
            <a:endParaRPr lang="zh-CN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645" y="3846830"/>
            <a:ext cx="8812530" cy="79190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恢复合同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/>
          <p:nvPr/>
        </p:nvPicPr>
        <p:blipFill>
          <a:blip r:embed="rId8"/>
          <a:stretch>
            <a:fillRect/>
          </a:stretch>
        </p:blipFill>
        <p:spPr>
          <a:xfrm>
            <a:off x="12306300" y="4250055"/>
            <a:ext cx="10612755" cy="6553835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9"/>
          <a:stretch>
            <a:fillRect/>
          </a:stretch>
        </p:blipFill>
        <p:spPr>
          <a:xfrm>
            <a:off x="690880" y="3547745"/>
            <a:ext cx="11201400" cy="101682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账户</a:t>
            </a: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申请服务商账户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265432" y="12056582"/>
            <a:ext cx="19114770" cy="235204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8"/>
          <a:stretch>
            <a:fillRect/>
          </a:stretch>
        </p:blipFill>
        <p:spPr>
          <a:xfrm>
            <a:off x="12002135" y="4100195"/>
            <a:ext cx="11925300" cy="74402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9"/>
          <a:stretch>
            <a:fillRect/>
          </a:stretch>
        </p:blipFill>
        <p:spPr>
          <a:xfrm>
            <a:off x="285115" y="3096895"/>
            <a:ext cx="11717020" cy="105562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296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297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298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9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00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01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02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392432" y="11929582"/>
            <a:ext cx="19114770" cy="2352040"/>
          </a:xfrm>
          <a:prstGeom prst="rect">
            <a:avLst/>
          </a:prstGeom>
        </p:spPr>
      </p:pic>
      <p:pic>
        <p:nvPicPr>
          <p:cNvPr id="303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sp>
        <p:nvSpPr>
          <p:cNvPr id="305" name="文本框 5"/>
          <p:cNvSpPr txBox="1"/>
          <p:nvPr/>
        </p:nvSpPr>
        <p:spPr>
          <a:xfrm>
            <a:off x="285115" y="1609725"/>
            <a:ext cx="2063623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账户</a:t>
            </a:r>
            <a:r>
              <a:rPr 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</a:t>
            </a:r>
            <a:r>
              <a:rPr lang="en-US" altLang="zh-CN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申请变更账户</a:t>
            </a:r>
            <a:endParaRPr lang="zh-CN" altLang="en-US" sz="8800" b="1" i="0" u="none" strike="noStrike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265432" y="12056582"/>
            <a:ext cx="19114770" cy="235204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8"/>
          <a:stretch>
            <a:fillRect/>
          </a:stretch>
        </p:blipFill>
        <p:spPr>
          <a:xfrm>
            <a:off x="3513455" y="3531235"/>
            <a:ext cx="17179925" cy="90824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48824" y="2169186"/>
            <a:ext cx="2126342" cy="1163126"/>
          </a:xfrm>
          <a:prstGeom prst="rect">
            <a:avLst/>
          </a:prstGeom>
        </p:spPr>
      </p:pic>
      <p:pic>
        <p:nvPicPr>
          <p:cNvPr id="241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476" y="2272812"/>
            <a:ext cx="2040210" cy="1153162"/>
          </a:xfrm>
          <a:prstGeom prst="rect">
            <a:avLst/>
          </a:prstGeom>
        </p:spPr>
      </p:pic>
      <p:pic>
        <p:nvPicPr>
          <p:cNvPr id="242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954" y="699978"/>
            <a:ext cx="2009536" cy="1143356"/>
          </a:xfrm>
          <a:prstGeom prst="rect">
            <a:avLst/>
          </a:prstGeom>
        </p:spPr>
      </p:pic>
      <p:pic>
        <p:nvPicPr>
          <p:cNvPr id="243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1528" y="819548"/>
            <a:ext cx="1986360" cy="1150974"/>
          </a:xfrm>
          <a:prstGeom prst="rect">
            <a:avLst/>
          </a:prstGeom>
        </p:spPr>
      </p:pic>
      <p:grpSp>
        <p:nvGrpSpPr>
          <p:cNvPr id="244" name="组合 19"/>
          <p:cNvGrpSpPr/>
          <p:nvPr/>
        </p:nvGrpSpPr>
        <p:grpSpPr>
          <a:xfrm>
            <a:off x="-3798" y="-98408"/>
            <a:ext cx="5645602" cy="13814314"/>
            <a:chOff x="695293" y="-25074"/>
            <a:chExt cx="2822801" cy="6907157"/>
          </a:xfrm>
          <a:solidFill>
            <a:srgbClr val="CB4845"/>
          </a:solidFill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245" name="平行四边形 21"/>
            <p:cNvSpPr/>
            <p:nvPr/>
          </p:nvSpPr>
          <p:spPr>
            <a:xfrm>
              <a:off x="695293" y="-13030"/>
              <a:ext cx="2822801" cy="6883071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6" name="图片 22"/>
            <p:cNvPicPr>
              <a:picLocks noChangeAspect="1"/>
            </p:cNvPicPr>
            <p:nvPr/>
          </p:nvPicPr>
          <p:blipFill rotWithShape="1">
            <a:blip r:embed="rId5" cstate="screen">
              <a:alphaModFix amt="7000"/>
            </a:blip>
            <a:srcRect t="-717"/>
            <a:stretch>
              <a:fillRect/>
            </a:stretch>
          </p:blipFill>
          <p:spPr>
            <a:xfrm>
              <a:off x="729247" y="-25074"/>
              <a:ext cx="2788847" cy="6907157"/>
            </a:xfrm>
            <a:prstGeom prst="rect">
              <a:avLst/>
            </a:prstGeom>
            <a:grpFill/>
          </p:spPr>
        </p:pic>
      </p:grpSp>
      <p:pic>
        <p:nvPicPr>
          <p:cNvPr id="247" name="图片 2" descr="徽标  描述已自动生成"/>
          <p:cNvPicPr>
            <a:picLocks noChangeAspect="1"/>
          </p:cNvPicPr>
          <p:nvPr/>
        </p:nvPicPr>
        <p:blipFill>
          <a:blip r:embed="rId6"/>
          <a:srcRect t="13412" r="45166" b="17638"/>
          <a:stretch>
            <a:fillRect/>
          </a:stretch>
        </p:blipFill>
        <p:spPr>
          <a:xfrm>
            <a:off x="905510" y="279400"/>
            <a:ext cx="3825240" cy="4809490"/>
          </a:xfrm>
          <a:prstGeom prst="rect">
            <a:avLst/>
          </a:prstGeom>
        </p:spPr>
      </p:pic>
      <p:pic>
        <p:nvPicPr>
          <p:cNvPr id="248" name="图片 4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7"/>
          <a:srcRect r="62275"/>
          <a:stretch>
            <a:fillRect/>
          </a:stretch>
        </p:blipFill>
        <p:spPr>
          <a:xfrm>
            <a:off x="-304722" y="4197278"/>
            <a:ext cx="5674360" cy="3049270"/>
          </a:xfrm>
          <a:prstGeom prst="rect">
            <a:avLst/>
          </a:prstGeom>
        </p:spPr>
      </p:pic>
      <p:pic>
        <p:nvPicPr>
          <p:cNvPr id="249" name="图片 1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054955" flipV="1">
            <a:off x="-2000396" y="6470528"/>
            <a:ext cx="8623300" cy="7951470"/>
          </a:xfrm>
          <a:prstGeom prst="rect">
            <a:avLst/>
          </a:prstGeom>
        </p:spPr>
      </p:pic>
      <p:pic>
        <p:nvPicPr>
          <p:cNvPr id="250" name="图片 10" descr="图片包含 游戏机, 烟花  描述已自动生成"/>
          <p:cNvPicPr>
            <a:picLocks noChangeAspect="1"/>
          </p:cNvPicPr>
          <p:nvPr/>
        </p:nvPicPr>
        <p:blipFill rotWithShape="1">
          <a:blip r:embed="rId9"/>
          <a:srcRect t="30430" b="33902"/>
          <a:stretch>
            <a:fillRect/>
          </a:stretch>
        </p:blipFill>
        <p:spPr>
          <a:xfrm>
            <a:off x="11591573" y="-1452646"/>
            <a:ext cx="7187301" cy="2708476"/>
          </a:xfrm>
          <a:prstGeom prst="rect">
            <a:avLst/>
          </a:prstGeom>
        </p:spPr>
      </p:pic>
      <p:pic>
        <p:nvPicPr>
          <p:cNvPr id="251" name="图片 12" descr="图片包含 图示  描述已自动生成"/>
          <p:cNvPicPr>
            <a:picLocks noChangeAspect="1"/>
          </p:cNvPicPr>
          <p:nvPr/>
        </p:nvPicPr>
        <p:blipFill rotWithShape="1">
          <a:blip r:embed="rId10"/>
          <a:srcRect l="5222" t="67459" r="6526"/>
          <a:stretch>
            <a:fillRect/>
          </a:stretch>
        </p:blipFill>
        <p:spPr>
          <a:xfrm>
            <a:off x="5269230" y="11363960"/>
            <a:ext cx="19114770" cy="2352040"/>
          </a:xfrm>
          <a:prstGeom prst="rect">
            <a:avLst/>
          </a:prstGeom>
        </p:spPr>
      </p:pic>
      <p:sp>
        <p:nvSpPr>
          <p:cNvPr id="252" name="文本框 33"/>
          <p:cNvSpPr txBox="1"/>
          <p:nvPr/>
        </p:nvSpPr>
        <p:spPr>
          <a:xfrm>
            <a:off x="8886502" y="5280938"/>
            <a:ext cx="17100550" cy="167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0400" b="1" spc="120">
                <a:solidFill>
                  <a:schemeClr val="accent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请老师批评指正</a:t>
            </a:r>
            <a:r>
              <a:rPr lang="en-US" sz="10400" b="1" spc="120">
                <a:solidFill>
                  <a:schemeClr val="accent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10400" b="1" spc="120">
                <a:solidFill>
                  <a:schemeClr val="accent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sz="10400" b="1" spc="120">
              <a:solidFill>
                <a:schemeClr val="accent1">
                  <a:alpha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3" name="图片 3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46733" flipV="1">
            <a:off x="19838904" y="6029014"/>
            <a:ext cx="8628212" cy="795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308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309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310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1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12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13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21184846" y="3275401"/>
            <a:ext cx="8623300" cy="7951470"/>
          </a:xfrm>
          <a:prstGeom prst="rect">
            <a:avLst/>
          </a:prstGeom>
        </p:spPr>
      </p:pic>
      <p:pic>
        <p:nvPicPr>
          <p:cNvPr id="314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186912" y="11931662"/>
            <a:ext cx="19114770" cy="2352040"/>
          </a:xfrm>
          <a:prstGeom prst="rect">
            <a:avLst/>
          </a:prstGeom>
        </p:spPr>
      </p:pic>
      <p:sp>
        <p:nvSpPr>
          <p:cNvPr id="315" name="文本框 5"/>
          <p:cNvSpPr txBox="1"/>
          <p:nvPr/>
        </p:nvSpPr>
        <p:spPr>
          <a:xfrm>
            <a:off x="285115" y="1364615"/>
            <a:ext cx="19396075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平台管理员</a:t>
            </a:r>
            <a:r>
              <a:rPr lang="en-US" altLang="zh-CN" sz="8800" b="1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lang="zh-CN" altLang="en-US" sz="8800" b="1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管理服务商主界面</a:t>
            </a:r>
            <a:endParaRPr lang="zh-CN" dirty="0"/>
          </a:p>
        </p:txBody>
      </p:sp>
      <p:pic>
        <p:nvPicPr>
          <p:cNvPr id="316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631938" y="1951136"/>
            <a:ext cx="12052652" cy="111136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30" y="4180205"/>
            <a:ext cx="20020915" cy="5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308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309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310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1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12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13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21184846" y="3275401"/>
            <a:ext cx="8623300" cy="7951470"/>
          </a:xfrm>
          <a:prstGeom prst="rect">
            <a:avLst/>
          </a:prstGeom>
        </p:spPr>
      </p:pic>
      <p:pic>
        <p:nvPicPr>
          <p:cNvPr id="314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186912" y="11931662"/>
            <a:ext cx="19114770" cy="2352040"/>
          </a:xfrm>
          <a:prstGeom prst="rect">
            <a:avLst/>
          </a:prstGeom>
        </p:spPr>
      </p:pic>
      <p:sp>
        <p:nvSpPr>
          <p:cNvPr id="315" name="文本框 5"/>
          <p:cNvSpPr txBox="1"/>
          <p:nvPr/>
        </p:nvSpPr>
        <p:spPr>
          <a:xfrm>
            <a:off x="285115" y="1609725"/>
            <a:ext cx="23865205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管理服务商</a:t>
            </a:r>
            <a:r>
              <a:rPr lang="en-US" alt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审核服务商开户</a:t>
            </a:r>
            <a:endParaRPr lang="zh-CN" altLang="en-US" sz="8800" b="1" i="0" u="none" strike="noStrike" dirty="0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6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631938" y="1951136"/>
            <a:ext cx="12052652" cy="111136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" y="4259580"/>
            <a:ext cx="10100945" cy="6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3885" y="3558540"/>
            <a:ext cx="13213080" cy="803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320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321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322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2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25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19640898" y="3206244"/>
            <a:ext cx="8623300" cy="7951470"/>
          </a:xfrm>
          <a:prstGeom prst="rect">
            <a:avLst/>
          </a:prstGeom>
        </p:spPr>
      </p:pic>
      <p:pic>
        <p:nvPicPr>
          <p:cNvPr id="326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186912" y="11931662"/>
            <a:ext cx="19114770" cy="2352040"/>
          </a:xfrm>
          <a:prstGeom prst="rect">
            <a:avLst/>
          </a:prstGeom>
        </p:spPr>
      </p:pic>
      <p:pic>
        <p:nvPicPr>
          <p:cNvPr id="327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093352" y="1625154"/>
            <a:ext cx="12052652" cy="11113646"/>
          </a:xfrm>
          <a:prstGeom prst="rect">
            <a:avLst/>
          </a:prstGeom>
        </p:spPr>
      </p:pic>
      <p:pic>
        <p:nvPicPr>
          <p:cNvPr id="7" name="图片 5" descr="IMG_2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3205" y="-376555"/>
            <a:ext cx="13000355" cy="14091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图片 1" descr="背景图案  描述已自动生成"/>
          <p:cNvPicPr>
            <a:picLocks noChangeAspect="1"/>
          </p:cNvPicPr>
          <p:nvPr/>
        </p:nvPicPr>
        <p:blipFill>
          <a:blip r:embed="rId1"/>
          <a:srcRect l="-2005" t="66878" r="2005" b="-62871"/>
          <a:stretch>
            <a:fillRect/>
          </a:stretch>
        </p:blipFill>
        <p:spPr>
          <a:xfrm>
            <a:off x="-489858" y="-376160"/>
            <a:ext cx="24873858" cy="4620216"/>
          </a:xfrm>
          <a:prstGeom prst="rect">
            <a:avLst/>
          </a:prstGeom>
        </p:spPr>
      </p:pic>
      <p:pic>
        <p:nvPicPr>
          <p:cNvPr id="308" name="图片 2" descr="徽标  描述已自动生成"/>
          <p:cNvPicPr>
            <a:picLocks noChangeAspect="1"/>
          </p:cNvPicPr>
          <p:nvPr/>
        </p:nvPicPr>
        <p:blipFill>
          <a:blip r:embed="rId2"/>
          <a:srcRect t="13412" r="45166" b="17638"/>
          <a:stretch>
            <a:fillRect/>
          </a:stretch>
        </p:blipFill>
        <p:spPr>
          <a:xfrm>
            <a:off x="285026" y="-406398"/>
            <a:ext cx="1570094" cy="1974084"/>
          </a:xfrm>
          <a:prstGeom prst="rect">
            <a:avLst/>
          </a:prstGeom>
        </p:spPr>
      </p:pic>
      <p:pic>
        <p:nvPicPr>
          <p:cNvPr id="309" name="图片 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r="62275"/>
          <a:stretch>
            <a:fillRect/>
          </a:stretch>
        </p:blipFill>
        <p:spPr>
          <a:xfrm>
            <a:off x="1607146" y="-203200"/>
            <a:ext cx="2917294" cy="1567686"/>
          </a:xfrm>
          <a:prstGeom prst="rect">
            <a:avLst/>
          </a:prstGeom>
        </p:spPr>
      </p:pic>
      <p:sp>
        <p:nvSpPr>
          <p:cNvPr id="310" name="文本占位符 5"/>
          <p:cNvSpPr txBox="1"/>
          <p:nvPr/>
        </p:nvSpPr>
        <p:spPr>
          <a:xfrm>
            <a:off x="1350158" y="13716000"/>
            <a:ext cx="13490576" cy="75565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2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1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0532" y="12430010"/>
            <a:ext cx="1457926" cy="844780"/>
          </a:xfrm>
          <a:prstGeom prst="rect">
            <a:avLst/>
          </a:prstGeom>
        </p:spPr>
      </p:pic>
      <p:pic>
        <p:nvPicPr>
          <p:cNvPr id="312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3806" y="12385446"/>
            <a:ext cx="1484766" cy="844780"/>
          </a:xfrm>
          <a:prstGeom prst="rect">
            <a:avLst/>
          </a:prstGeom>
        </p:spPr>
      </p:pic>
      <p:pic>
        <p:nvPicPr>
          <p:cNvPr id="313" name="图片 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21184846" y="3275401"/>
            <a:ext cx="8623300" cy="7951470"/>
          </a:xfrm>
          <a:prstGeom prst="rect">
            <a:avLst/>
          </a:prstGeom>
        </p:spPr>
      </p:pic>
      <p:pic>
        <p:nvPicPr>
          <p:cNvPr id="314" name="图片 10" descr="图片包含 图示  描述已自动生成"/>
          <p:cNvPicPr>
            <a:picLocks noChangeAspect="1"/>
          </p:cNvPicPr>
          <p:nvPr/>
        </p:nvPicPr>
        <p:blipFill rotWithShape="1">
          <a:blip r:embed="rId7"/>
          <a:srcRect l="5222" t="67459" r="6526"/>
          <a:stretch>
            <a:fillRect/>
          </a:stretch>
        </p:blipFill>
        <p:spPr>
          <a:xfrm>
            <a:off x="-186912" y="11931662"/>
            <a:ext cx="19114770" cy="2352040"/>
          </a:xfrm>
          <a:prstGeom prst="rect">
            <a:avLst/>
          </a:prstGeom>
        </p:spPr>
      </p:pic>
      <p:sp>
        <p:nvSpPr>
          <p:cNvPr id="315" name="文本框 5"/>
          <p:cNvSpPr txBox="1"/>
          <p:nvPr/>
        </p:nvSpPr>
        <p:spPr>
          <a:xfrm>
            <a:off x="285115" y="1609725"/>
            <a:ext cx="23865205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等线" panose="02010600030101010101" charset="-122"/>
              </a:defRPr>
            </a:pPr>
            <a:r>
              <a:rPr 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平台管理员</a:t>
            </a:r>
            <a:r>
              <a:rPr lang="en-US" alt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管理服务商</a:t>
            </a:r>
            <a:r>
              <a:rPr lang="en-US" altLang="zh-CN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8800" b="1" i="0" u="none" strike="noStrike" dirty="0">
                <a:ln>
                  <a:noFill/>
                </a:ln>
                <a:solidFill>
                  <a:srgbClr val="CB4845">
                    <a:alpha val="10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审核服务商变更</a:t>
            </a:r>
            <a:endParaRPr lang="zh-CN" altLang="en-US" sz="8800" b="1" i="0" u="none" strike="noStrike" dirty="0">
              <a:ln>
                <a:noFill/>
              </a:ln>
              <a:solidFill>
                <a:srgbClr val="CB4845">
                  <a:alpha val="10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6" name="图片 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8631938" y="1951136"/>
            <a:ext cx="12052652" cy="111136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57980"/>
            <a:ext cx="10636885" cy="667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8975" y="3300095"/>
            <a:ext cx="13289915" cy="788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ags/tag10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ags/tag11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ags/tag12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ags/tag2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ags/tag3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ags/tag4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ags/tag5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ags/tag6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ags/tag7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ags/tag8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ags/tag9.xml><?xml version="1.0" encoding="utf-8"?>
<p:tagLst xmlns:p="http://schemas.openxmlformats.org/presentationml/2006/main">
  <p:tag name="KSO_WM_DIAGRAM_VIRTUALLY_FRAME" val="{&quot;height&quot;:394.2618897637795,&quot;left&quot;:616.6565354330709,&quot;top&quot;:368.57055118110236,&quot;width&quot;:1231.9406299212599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DengXian"/>
        <a:ea typeface="DengXian"/>
        <a:cs typeface=""/>
      </a:majorFont>
      <a:minorFont>
        <a:latin typeface="DengXian"/>
        <a:ea typeface="DengXi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西政主题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C00000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2245</Words>
  <Application>WPS 演示</Application>
  <PresentationFormat>自定义</PresentationFormat>
  <Paragraphs>226</Paragraphs>
  <Slides>53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Arial</vt:lpstr>
      <vt:lpstr>宋体</vt:lpstr>
      <vt:lpstr>Wingdings</vt:lpstr>
      <vt:lpstr>Arial</vt:lpstr>
      <vt:lpstr>等线</vt:lpstr>
      <vt:lpstr>等线 Light</vt:lpstr>
      <vt:lpstr>微软雅黑</vt:lpstr>
      <vt:lpstr>华文宋体</vt:lpstr>
      <vt:lpstr>思源黑体 CN Bold</vt:lpstr>
      <vt:lpstr>黑体</vt:lpstr>
      <vt:lpstr>Arial Unicode MS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WPS_1544104635</cp:lastModifiedBy>
  <cp:revision>10</cp:revision>
  <dcterms:created xsi:type="dcterms:W3CDTF">2025-09-23T12:20:00Z</dcterms:created>
  <dcterms:modified xsi:type="dcterms:W3CDTF">2025-10-20T14:59:30Z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D2CDAFD9771D4D1EADAC3474A8D4BC20_12</vt:lpwstr>
  </property>
  <property fmtid="{D5CDD505-2E9C-101B-9397-08002B2CF9AE}" pid="3" name="KSOProductBuildVer">
    <vt:lpwstr>2052-12.1.0.22529</vt:lpwstr>
  </property>
</Properties>
</file>